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301" r:id="rId4"/>
    <p:sldId id="300" r:id="rId5"/>
    <p:sldId id="314" r:id="rId6"/>
    <p:sldId id="286" r:id="rId7"/>
    <p:sldId id="265" r:id="rId8"/>
    <p:sldId id="287" r:id="rId9"/>
    <p:sldId id="289" r:id="rId10"/>
    <p:sldId id="290" r:id="rId11"/>
    <p:sldId id="302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05" r:id="rId21"/>
    <p:sldId id="323" r:id="rId22"/>
    <p:sldId id="306" r:id="rId23"/>
    <p:sldId id="307" r:id="rId24"/>
    <p:sldId id="308" r:id="rId25"/>
    <p:sldId id="309" r:id="rId26"/>
    <p:sldId id="311" r:id="rId27"/>
    <p:sldId id="310" r:id="rId28"/>
    <p:sldId id="312" r:id="rId29"/>
    <p:sldId id="313" r:id="rId30"/>
    <p:sldId id="304" r:id="rId31"/>
    <p:sldId id="257" r:id="rId32"/>
  </p:sldIdLst>
  <p:sldSz cx="12192000" cy="6858000"/>
  <p:notesSz cx="6858000" cy="9144000"/>
  <p:embeddedFontLst>
    <p:embeddedFont>
      <p:font typeface="Noto Sans KR" panose="020B0600000101010101" charset="-127"/>
      <p:regular r:id="rId33"/>
      <p:bold r:id="rId34"/>
    </p:embeddedFont>
    <p:embeddedFont>
      <p:font typeface="Noto Sans KR Medium" panose="020B0600000101010101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FE5E5"/>
    <a:srgbClr val="E5EBF7"/>
    <a:srgbClr val="F4ECF3"/>
    <a:srgbClr val="E8ECEC"/>
    <a:srgbClr val="E6DEE6"/>
    <a:srgbClr val="CDD6D5"/>
    <a:srgbClr val="FAF0F8"/>
    <a:srgbClr val="F1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49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6" y="1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1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2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5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6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74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1EAF-23D4-431B-8120-1B92CC6295EE}" type="datetimeFigureOut">
              <a:rPr lang="ko-KR" altLang="en-US" smtClean="0"/>
              <a:t>2023-03-08(Wed)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1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93679" y="3682589"/>
            <a:ext cx="87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A-TEAM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86590" y="61970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정동열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연아람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안병길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백채린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19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0" y="522515"/>
            <a:ext cx="8722480" cy="5545340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08" y="237508"/>
            <a:ext cx="3154436" cy="3908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08" y="4430664"/>
            <a:ext cx="3154436" cy="2040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632575" y="2282824"/>
            <a:ext cx="207612" cy="139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6840187" y="1852552"/>
            <a:ext cx="1983621" cy="5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7524750" y="4857750"/>
            <a:ext cx="577850" cy="25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3"/>
            <a:endCxn id="8" idx="1"/>
          </p:cNvCxnSpPr>
          <p:nvPr/>
        </p:nvCxnSpPr>
        <p:spPr>
          <a:xfrm>
            <a:off x="8102600" y="4984750"/>
            <a:ext cx="721208" cy="466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4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08" y="237508"/>
            <a:ext cx="3154436" cy="3908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808" y="4430664"/>
            <a:ext cx="3154436" cy="20401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" y="1206914"/>
            <a:ext cx="8258580" cy="42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3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8" y="2002238"/>
            <a:ext cx="11605788" cy="278077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상품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92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5" y="738815"/>
            <a:ext cx="4124325" cy="4981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94" y="743578"/>
            <a:ext cx="4457700" cy="24860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27449" y="3989196"/>
            <a:ext cx="354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Keyframes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속성 이용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27449" y="4583882"/>
            <a:ext cx="677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입힐 애니메이션을 방향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지속시간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가속시간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설정 후</a:t>
            </a:r>
            <a:b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animation-name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 연결하여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애니메이션이 진행되도록 구현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503124" y="743578"/>
            <a:ext cx="556788" cy="2813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03124" y="3989196"/>
            <a:ext cx="556788" cy="261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234813" y="1225899"/>
            <a:ext cx="663191" cy="2612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5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0" y="939453"/>
            <a:ext cx="8766412" cy="49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6" y="520352"/>
            <a:ext cx="6315389" cy="56299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4088" y="2429186"/>
            <a:ext cx="4831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BUTTON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클릭 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dataset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연결된 상품들이 보여주며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연결되지 않은 상품들은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Display:none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;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속성 적용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setTimeout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사용하여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애니메이션이 시간간격으로 진행되도록 구성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컨테이너에서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BUTTON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제외한 영역 클릭 시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함수를 다시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return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하여 함수가 정상작동 하도록 구성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7084088" y="1675912"/>
            <a:ext cx="38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0"/>
                <a:latin typeface="Noto Sans KR" panose="020B0500000000000000" pitchFamily="34" charset="-127"/>
                <a:ea typeface="Noto Sans KR" panose="020B0500000000000000" pitchFamily="34" charset="-127"/>
              </a:rPr>
              <a:t>아이템리스크</a:t>
            </a:r>
            <a:r>
              <a:rPr lang="ko-KR" altLang="en-US" sz="2400" dirty="0">
                <a:ln w="0"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400" b="1" dirty="0">
                <a:ln w="0"/>
                <a:latin typeface="Noto Sans KR" panose="020B0500000000000000" pitchFamily="34" charset="-127"/>
                <a:ea typeface="Noto Sans KR" panose="020B0500000000000000" pitchFamily="34" charset="-127"/>
              </a:rPr>
              <a:t>click </a:t>
            </a:r>
            <a:r>
              <a:rPr lang="ko-KR" altLang="en-US" sz="2400" b="1" dirty="0">
                <a:ln w="0"/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875541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0512"/>
            <a:ext cx="7772400" cy="61245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고객센터</a:t>
            </a:r>
          </a:p>
        </p:txBody>
      </p:sp>
    </p:spTree>
    <p:extLst>
      <p:ext uri="{BB962C8B-B14F-4D97-AF65-F5344CB8AC3E}">
        <p14:creationId xmlns:p14="http://schemas.microsoft.com/office/powerpoint/2010/main" val="277165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1" y="2512412"/>
            <a:ext cx="4787900" cy="40960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25" y="2045758"/>
            <a:ext cx="4676775" cy="4562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939800"/>
            <a:ext cx="11232662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버튼을 클릭 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dataset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연결된 아코디언을 보여주고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연결되지 않은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dataset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은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display:none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;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적용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상단에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input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 단어 입력 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검색어가 일치하면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검색어와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일치하는 아코디언 박스를 보여주도록 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201" y="336684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Keyup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  <a:r>
              <a:rPr lang="en-US" altLang="ko-KR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click </a:t>
            </a:r>
            <a:r>
              <a:rPr lang="ko-KR" altLang="en-US" sz="2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779662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17600"/>
            <a:ext cx="10044593" cy="500755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ABOUT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746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56" y="790331"/>
            <a:ext cx="5413652" cy="5168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9687" y="971202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intersectionObserver</a:t>
            </a:r>
            <a:endParaRPr lang="ko-KR" altLang="en-US" sz="24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9687" y="1666621"/>
            <a:ext cx="5335675" cy="37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대상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(target</a:t>
            </a:r>
            <a:r>
              <a:rPr lang="en-US" altLang="ko-KR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 으로 칭하는 요소가 기기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뷰포트나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특정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observer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 최초로 타겟을 관측하도록 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요청받을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때마다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발생</a:t>
            </a:r>
            <a:b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forEach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함수로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intersectionObserver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순회하여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최초로 관측될 때마다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이벤트발생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최초에는 컨텐츠들을 안보이도록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해놓았다가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관측될때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opacity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설정하여 컨텐츠가 보이도록 설정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9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/>
          <p:cNvSpPr/>
          <p:nvPr/>
        </p:nvSpPr>
        <p:spPr>
          <a:xfrm>
            <a:off x="5700156" y="0"/>
            <a:ext cx="8241754" cy="6858000"/>
          </a:xfrm>
          <a:prstGeom prst="trapezoid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83678" y="2285332"/>
            <a:ext cx="20185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사이트맵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페이지 구성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차후 계획</a:t>
            </a: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Q &amp; A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CONTENTS</a:t>
            </a:r>
            <a:endParaRPr lang="ko-KR" altLang="en-US" sz="2000" spc="3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63" y="520700"/>
            <a:ext cx="6783976" cy="624259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2765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8613E0-C1B9-C462-F87A-AA4C5E44A8A1}"/>
              </a:ext>
            </a:extLst>
          </p:cNvPr>
          <p:cNvSpPr txBox="1"/>
          <p:nvPr/>
        </p:nvSpPr>
        <p:spPr>
          <a:xfrm>
            <a:off x="737582" y="480479"/>
            <a:ext cx="4587156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500" b="1" dirty="0"/>
              <a:t>BOOTSTRAP?</a:t>
            </a:r>
            <a:endParaRPr lang="ko-KR" altLang="en-US" sz="3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28EAE1-7031-5338-18C1-171A1A259E0E}"/>
              </a:ext>
            </a:extLst>
          </p:cNvPr>
          <p:cNvSpPr txBox="1"/>
          <p:nvPr/>
        </p:nvSpPr>
        <p:spPr>
          <a:xfrm>
            <a:off x="642811" y="1390450"/>
            <a:ext cx="4753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웹사이트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쉽게 만들 수 있게 도와주는 </a:t>
            </a:r>
            <a:r>
              <a:rPr lang="en-US" altLang="ko-KR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CSS, </a:t>
            </a: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자바스크립트 프레임워크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614980-BB93-F2BA-2310-440588DF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59" y="4075443"/>
            <a:ext cx="767160" cy="5980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0C82DE-131B-4430-90A8-55334A507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6" y="4151971"/>
            <a:ext cx="505899" cy="370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731AC1-98B4-B23D-AFAC-4A76FD6D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1" y="3429000"/>
            <a:ext cx="4905427" cy="3225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F77CDE-B31F-F18F-BD7F-8E8E72AB0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800" y="3883707"/>
            <a:ext cx="2466975" cy="1971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A10C8-7DB9-85C3-46D5-D367C2DC0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599" y="2144253"/>
            <a:ext cx="5692131" cy="16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7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44" y="3943317"/>
            <a:ext cx="9030960" cy="2076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44" y="957173"/>
            <a:ext cx="5219358" cy="17577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599" y="943043"/>
            <a:ext cx="362000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7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4" y="4002483"/>
            <a:ext cx="6173061" cy="2105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737CFF-E308-D1D2-5AAD-A31CE12E5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03" y="619571"/>
            <a:ext cx="4105848" cy="2648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835DB8-84B5-38F1-8257-28E280DF3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15" y="1124962"/>
            <a:ext cx="5405312" cy="42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6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00" y="3684885"/>
            <a:ext cx="9050013" cy="24196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2" y="968604"/>
            <a:ext cx="6584170" cy="20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24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78" y="262333"/>
            <a:ext cx="8926171" cy="2353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287" y="2461659"/>
            <a:ext cx="4163006" cy="392484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89586" y="2599808"/>
            <a:ext cx="5739177" cy="3990276"/>
            <a:chOff x="449572" y="2615336"/>
            <a:chExt cx="5739177" cy="39902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572" y="2615336"/>
              <a:ext cx="4391638" cy="19814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8585" y="4424083"/>
              <a:ext cx="4220164" cy="2181529"/>
            </a:xfrm>
            <a:prstGeom prst="rect">
              <a:avLst/>
            </a:prstGeom>
          </p:spPr>
        </p:pic>
      </p:grpSp>
      <p:sp>
        <p:nvSpPr>
          <p:cNvPr id="8" name="오른쪽 화살표 7"/>
          <p:cNvSpPr/>
          <p:nvPr/>
        </p:nvSpPr>
        <p:spPr>
          <a:xfrm>
            <a:off x="6188748" y="3866511"/>
            <a:ext cx="887506" cy="73958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2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25" y="1556492"/>
            <a:ext cx="3624276" cy="35171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3" y="211662"/>
            <a:ext cx="3237388" cy="31034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853" y="3516212"/>
            <a:ext cx="3242859" cy="311495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517774" y="3146418"/>
            <a:ext cx="887506" cy="73958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5EC3D-5C86-BD45-9F12-390E1042E3BA}"/>
              </a:ext>
            </a:extLst>
          </p:cNvPr>
          <p:cNvSpPr txBox="1"/>
          <p:nvPr/>
        </p:nvSpPr>
        <p:spPr>
          <a:xfrm>
            <a:off x="5466464" y="4267638"/>
            <a:ext cx="100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1111 </a:t>
            </a:r>
            <a:br>
              <a:rPr lang="en-US" altLang="ko-KR" dirty="0"/>
            </a:br>
            <a:r>
              <a:rPr lang="ko-KR" altLang="en-US" dirty="0"/>
              <a:t>입력 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D7A8B-E563-F309-4497-FF50809999C1}"/>
              </a:ext>
            </a:extLst>
          </p:cNvPr>
          <p:cNvSpPr txBox="1"/>
          <p:nvPr/>
        </p:nvSpPr>
        <p:spPr>
          <a:xfrm>
            <a:off x="5466464" y="2197022"/>
            <a:ext cx="100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0000 </a:t>
            </a:r>
            <a:br>
              <a:rPr lang="en-US" altLang="ko-KR" dirty="0"/>
            </a:br>
            <a:r>
              <a:rPr lang="ko-KR" altLang="en-US" dirty="0"/>
              <a:t>입력 시</a:t>
            </a:r>
          </a:p>
        </p:txBody>
      </p:sp>
    </p:spTree>
    <p:extLst>
      <p:ext uri="{BB962C8B-B14F-4D97-AF65-F5344CB8AC3E}">
        <p14:creationId xmlns:p14="http://schemas.microsoft.com/office/powerpoint/2010/main" val="3724108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22" y="1305976"/>
            <a:ext cx="4649599" cy="912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21" y="2945260"/>
            <a:ext cx="4649599" cy="10764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22" y="4625786"/>
            <a:ext cx="4649598" cy="1264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469" y="2628364"/>
            <a:ext cx="5393037" cy="171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44" y="351518"/>
            <a:ext cx="3512298" cy="63004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232" y="351518"/>
            <a:ext cx="3511800" cy="6328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46" y="2677161"/>
            <a:ext cx="1636948" cy="167736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2829916" y="3146049"/>
            <a:ext cx="887506" cy="73958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챗봇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(1:1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문의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87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66" y="1370619"/>
            <a:ext cx="3905795" cy="20100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79" y="193026"/>
            <a:ext cx="3638008" cy="6463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23" y="3684494"/>
            <a:ext cx="7266542" cy="2971802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배송조회</a:t>
            </a:r>
          </a:p>
        </p:txBody>
      </p:sp>
    </p:spTree>
    <p:extLst>
      <p:ext uri="{BB962C8B-B14F-4D97-AF65-F5344CB8AC3E}">
        <p14:creationId xmlns:p14="http://schemas.microsoft.com/office/powerpoint/2010/main" val="3247964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"/>
            <a:ext cx="11734800" cy="6019800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879" y="5117999"/>
            <a:ext cx="1269841" cy="1015873"/>
          </a:xfrm>
          <a:prstGeom prst="rect">
            <a:avLst/>
          </a:prstGeom>
        </p:spPr>
      </p:pic>
      <p:sp>
        <p:nvSpPr>
          <p:cNvPr id="130" name="모서리가 둥근 직사각형 129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사이트맵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862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4579" y="3644489"/>
            <a:ext cx="87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차후계획</a:t>
            </a:r>
            <a:endParaRPr lang="en-US" altLang="ko-KR" sz="48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0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DD6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0" y="264417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1" b="46525"/>
          <a:stretch/>
        </p:blipFill>
        <p:spPr>
          <a:xfrm>
            <a:off x="1330035" y="924087"/>
            <a:ext cx="4301846" cy="580884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07"/>
          <a:stretch/>
        </p:blipFill>
        <p:spPr>
          <a:xfrm>
            <a:off x="6644782" y="1018342"/>
            <a:ext cx="4886158" cy="57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2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31" y="1613008"/>
            <a:ext cx="1571625" cy="361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1" y="457434"/>
            <a:ext cx="10001250" cy="8477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967965" y="700425"/>
            <a:ext cx="452176" cy="3617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84846" y="916438"/>
            <a:ext cx="4783119" cy="851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0" y="4889885"/>
            <a:ext cx="7058025" cy="1333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0" y="3187577"/>
            <a:ext cx="6972300" cy="1362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405" y="1793983"/>
            <a:ext cx="4416541" cy="45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3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6" y="1270660"/>
            <a:ext cx="7494955" cy="469669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357535" y="2778827"/>
            <a:ext cx="468304" cy="1341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91" y="2937088"/>
            <a:ext cx="2456971" cy="3030264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9" idx="3"/>
          </p:cNvCxnSpPr>
          <p:nvPr/>
        </p:nvCxnSpPr>
        <p:spPr>
          <a:xfrm>
            <a:off x="7825839" y="3449783"/>
            <a:ext cx="1361704" cy="1093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232136" y="1484416"/>
            <a:ext cx="1751043" cy="1769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02" y="293801"/>
            <a:ext cx="3181560" cy="2381230"/>
          </a:xfrm>
          <a:prstGeom prst="rect">
            <a:avLst/>
          </a:prstGeom>
        </p:spPr>
      </p:pic>
      <p:cxnSp>
        <p:nvCxnSpPr>
          <p:cNvPr id="26" name="직선 화살표 연결선 25"/>
          <p:cNvCxnSpPr>
            <a:stCxn id="19" idx="0"/>
          </p:cNvCxnSpPr>
          <p:nvPr/>
        </p:nvCxnSpPr>
        <p:spPr>
          <a:xfrm flipV="1">
            <a:off x="1107658" y="1030514"/>
            <a:ext cx="416342" cy="4539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23350" y="661182"/>
            <a:ext cx="21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opacity, transform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76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-270328" y="341905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72" y="1223156"/>
            <a:ext cx="3699165" cy="52655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2" b="31925"/>
          <a:stretch/>
        </p:blipFill>
        <p:spPr>
          <a:xfrm>
            <a:off x="6735384" y="2173184"/>
            <a:ext cx="3280738" cy="270757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769423" y="2256312"/>
            <a:ext cx="2778826" cy="5818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6" idx="3"/>
          </p:cNvCxnSpPr>
          <p:nvPr/>
        </p:nvCxnSpPr>
        <p:spPr>
          <a:xfrm flipV="1">
            <a:off x="4548249" y="2547257"/>
            <a:ext cx="2339439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96597" y="1335969"/>
            <a:ext cx="401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click event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0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css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클래스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추가</a:t>
            </a:r>
            <a:r>
              <a:rPr lang="en-US" altLang="ko-KR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55181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11" y="1459007"/>
            <a:ext cx="3230215" cy="4300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54" y="1459006"/>
            <a:ext cx="3128186" cy="41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4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53" y="890649"/>
            <a:ext cx="5640728" cy="54825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01" y="1793173"/>
            <a:ext cx="4614129" cy="34791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79653" y="5343896"/>
            <a:ext cx="1266020" cy="213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490663" y="4726380"/>
            <a:ext cx="5543238" cy="6175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1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210</Words>
  <Application>Microsoft Office PowerPoint</Application>
  <PresentationFormat>와이드스크린</PresentationFormat>
  <Paragraphs>50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6" baseType="lpstr">
      <vt:lpstr>Noto Sans KR</vt:lpstr>
      <vt:lpstr>Arial</vt:lpstr>
      <vt:lpstr>맑은 고딕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정 동렬</cp:lastModifiedBy>
  <cp:revision>81</cp:revision>
  <dcterms:created xsi:type="dcterms:W3CDTF">2023-01-02T07:50:52Z</dcterms:created>
  <dcterms:modified xsi:type="dcterms:W3CDTF">2023-03-07T17:59:12Z</dcterms:modified>
</cp:coreProperties>
</file>